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63" r:id="rId3"/>
    <p:sldId id="257" r:id="rId4"/>
    <p:sldId id="258" r:id="rId5"/>
    <p:sldId id="259" r:id="rId6"/>
    <p:sldId id="261" r:id="rId7"/>
    <p:sldId id="262" r:id="rId8"/>
    <p:sldId id="264" r:id="rId9"/>
    <p:sldId id="265" r:id="rId10"/>
    <p:sldId id="269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dirty="0"/>
              <a:t>7/15/2016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dirty="0"/>
              <a:t>7/15/2016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dirty="0"/>
              <a:t>7/15/2016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dirty="0"/>
              <a:t>7/15/2016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dirty="0"/>
              <a:t>7/15/2016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dirty="0"/>
              <a:t>7/15/2016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dirty="0"/>
              <a:t>7/15/2016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dirty="0"/>
              <a:t>7/15/2016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dirty="0"/>
              <a:t>7/15/2016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dirty="0"/>
              <a:t>7/15/2016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dirty="0"/>
              <a:t>7/15/2016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dirty="0"/>
              <a:t>7/15/2016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portable sockets</a:t>
            </a:r>
            <a:endParaRPr 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543294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69700" y="901521"/>
            <a:ext cx="91053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Market Opportunities</a:t>
            </a:r>
            <a:endParaRPr lang="en-US" sz="40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69700" y="2369712"/>
            <a:ext cx="1053491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A whole new system of sockets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A new product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A creative idea which can be used for advertisement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707200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59854" y="463639"/>
            <a:ext cx="91182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HELP NEEDED</a:t>
            </a:r>
            <a:endParaRPr lang="en-US" sz="44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3639" y="1584101"/>
            <a:ext cx="1132053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smtClean="0"/>
              <a:t>Funding from company.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smtClean="0"/>
              <a:t>Information regarding materials </a:t>
            </a:r>
            <a:r>
              <a:rPr lang="en-US" sz="3600" dirty="0" smtClean="0"/>
              <a:t>to be used.</a:t>
            </a:r>
            <a:endParaRPr lang="en-US" sz="3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smtClean="0"/>
              <a:t>More research on topic.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smtClean="0"/>
              <a:t>Permission from government to implement this idea.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351309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97384" y="0"/>
            <a:ext cx="267806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0" dirty="0" smtClean="0"/>
              <a:t>?</a:t>
            </a:r>
            <a:endParaRPr lang="en-US" sz="40000" dirty="0"/>
          </a:p>
        </p:txBody>
      </p:sp>
    </p:spTree>
    <p:extLst>
      <p:ext uri="{BB962C8B-B14F-4D97-AF65-F5344CB8AC3E}">
        <p14:creationId xmlns:p14="http://schemas.microsoft.com/office/powerpoint/2010/main" val="2252553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639339" y="4678017"/>
            <a:ext cx="65598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THANK YOU!</a:t>
            </a:r>
            <a:endParaRPr lang="en-US" sz="60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32452" y="1258957"/>
            <a:ext cx="8521148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Presented by:</a:t>
            </a:r>
          </a:p>
          <a:p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						Gaurav Kumar </a:t>
            </a:r>
          </a:p>
          <a:p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						</a:t>
            </a:r>
            <a:r>
              <a:rPr lang="en-US" sz="2400" dirty="0" err="1" smtClean="0">
                <a:solidFill>
                  <a:schemeClr val="accent2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Tejashri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</a:t>
            </a:r>
            <a:r>
              <a:rPr lang="en-US" sz="2400" dirty="0" err="1" smtClean="0">
                <a:solidFill>
                  <a:schemeClr val="accent2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atil</a:t>
            </a:r>
            <a:endParaRPr lang="en-US" sz="2400" dirty="0" smtClean="0">
              <a:solidFill>
                <a:schemeClr val="accent2">
                  <a:lumMod val="7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						Saghan Agarwal </a:t>
            </a:r>
          </a:p>
          <a:p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						Nancy </a:t>
            </a:r>
            <a:r>
              <a:rPr lang="en-US" sz="2400" dirty="0" err="1" smtClean="0">
                <a:solidFill>
                  <a:schemeClr val="accent2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Hada</a:t>
            </a:r>
            <a:endParaRPr lang="en-US" sz="2400" dirty="0" smtClean="0">
              <a:solidFill>
                <a:schemeClr val="accent2">
                  <a:lumMod val="7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						</a:t>
            </a:r>
            <a:r>
              <a:rPr lang="en-US" sz="2400" dirty="0" err="1" smtClean="0">
                <a:solidFill>
                  <a:schemeClr val="accent2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Gurpreet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Singh</a:t>
            </a:r>
            <a:endParaRPr lang="en-US" sz="2400" dirty="0">
              <a:solidFill>
                <a:schemeClr val="accent2">
                  <a:lumMod val="7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                               Arshad</a:t>
            </a:r>
          </a:p>
        </p:txBody>
      </p:sp>
    </p:spTree>
    <p:extLst>
      <p:ext uri="{BB962C8B-B14F-4D97-AF65-F5344CB8AC3E}">
        <p14:creationId xmlns:p14="http://schemas.microsoft.com/office/powerpoint/2010/main" val="3452801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33" b="11550"/>
          <a:stretch/>
        </p:blipFill>
        <p:spPr>
          <a:xfrm>
            <a:off x="1498242" y="1081827"/>
            <a:ext cx="9144000" cy="567958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95458" y="-21808"/>
            <a:ext cx="93758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chemeClr val="accent1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GROUP-</a:t>
            </a:r>
            <a:r>
              <a:rPr lang="en-US" sz="7200" dirty="0" smtClean="0">
                <a:solidFill>
                  <a:schemeClr val="accent1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4</a:t>
            </a:r>
            <a:endParaRPr lang="en-US" sz="7200" dirty="0">
              <a:solidFill>
                <a:schemeClr val="accent1">
                  <a:lumMod val="5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837037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Problem statement</a:t>
            </a:r>
            <a:endParaRPr lang="en-US" sz="44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People need more sockets because number of sockets available are very less as compared to needs.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1061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16676" y="0"/>
            <a:ext cx="80235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Mind Mapping</a:t>
            </a:r>
            <a:endParaRPr lang="en-US" sz="44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163462" y="-654304"/>
            <a:ext cx="5669997" cy="8517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497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247356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465194" y="1536174"/>
            <a:ext cx="547352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6 THINKING HATS</a:t>
            </a:r>
            <a:endParaRPr lang="en-US" sz="80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449288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4700" y="0"/>
            <a:ext cx="502276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DESIGN</a:t>
            </a:r>
            <a:endParaRPr lang="en-US" sz="66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248370" y="-1830620"/>
            <a:ext cx="3299791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7266" y="1649896"/>
            <a:ext cx="3437766" cy="43401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672"/>
          <a:stretch/>
        </p:blipFill>
        <p:spPr>
          <a:xfrm rot="5400000">
            <a:off x="3025498" y="1421008"/>
            <a:ext cx="39773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627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59" t="17465" r="3925" b="15117"/>
          <a:stretch/>
        </p:blipFill>
        <p:spPr>
          <a:xfrm>
            <a:off x="7851819" y="1562792"/>
            <a:ext cx="4340181" cy="462351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558" y="0"/>
            <a:ext cx="8007679" cy="49802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244700" y="0"/>
            <a:ext cx="502276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DESIGN</a:t>
            </a:r>
            <a:endParaRPr lang="en-US" sz="66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15849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9246" y="206061"/>
            <a:ext cx="90151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EXECUTION</a:t>
            </a:r>
            <a:endParaRPr lang="en-US" sz="48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430"/>
          <a:stretch/>
        </p:blipFill>
        <p:spPr>
          <a:xfrm>
            <a:off x="1744293" y="502273"/>
            <a:ext cx="9537600" cy="5416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4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15" t="40468" r="539" b="25"/>
          <a:stretch/>
        </p:blipFill>
        <p:spPr>
          <a:xfrm>
            <a:off x="2524259" y="206061"/>
            <a:ext cx="7134896" cy="658769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9246" y="206061"/>
            <a:ext cx="90151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EXECUTION</a:t>
            </a:r>
            <a:endParaRPr lang="en-US" sz="48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659882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Wood Type</Template>
  <TotalTime>338</TotalTime>
  <Words>84</Words>
  <Application>Microsoft Office PowerPoint</Application>
  <PresentationFormat>Widescreen</PresentationFormat>
  <Paragraphs>30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Aharoni</vt:lpstr>
      <vt:lpstr>Arial</vt:lpstr>
      <vt:lpstr>Rockwell</vt:lpstr>
      <vt:lpstr>Rockwell Condensed</vt:lpstr>
      <vt:lpstr>Segoe UI</vt:lpstr>
      <vt:lpstr>Times New Roman</vt:lpstr>
      <vt:lpstr>Wingdings</vt:lpstr>
      <vt:lpstr>Wood Type</vt:lpstr>
      <vt:lpstr>portable sockets</vt:lpstr>
      <vt:lpstr>PowerPoint Presentation</vt:lpstr>
      <vt:lpstr>Problem statement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People</dc:title>
  <dc:creator>Saghan</dc:creator>
  <cp:lastModifiedBy>Saghan</cp:lastModifiedBy>
  <cp:revision>27</cp:revision>
  <dcterms:created xsi:type="dcterms:W3CDTF">2016-07-14T20:00:50Z</dcterms:created>
  <dcterms:modified xsi:type="dcterms:W3CDTF">2016-07-15T04:03:47Z</dcterms:modified>
</cp:coreProperties>
</file>